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Новая папка (3)\IMG-20210409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 (3)\IMG-20210409-WA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33" y="869040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73016"/>
            <a:ext cx="4227302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 (3)\IMG-20210409-WA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26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Новая папка (3)\IMG-20210409-WA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77" y="584688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 (3)\IMG-20210409-WA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4" y="248679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Новая папка (3)\IMG-20210409-WA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23" y="25871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Новая папка (3)\IMG-20210409-WA0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3" y="3491379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Новая папка (3)\IMG-20210409-WA0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23" y="343250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я папка (3)\IMG-20210409-WA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12000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 (3)\IMG-20210409-WA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9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Новая папка (3)\IMG-20210409-WA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4796"/>
            <a:ext cx="4023000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Новая папка (3)\IMG-20210409-WA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9380"/>
            <a:ext cx="4224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я папка (3)\IMG-20210409-WA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174"/>
            <a:ext cx="459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2021-04-09T18:57:25Z</dcterms:created>
  <dcterms:modified xsi:type="dcterms:W3CDTF">2021-04-09T19:18:47Z</dcterms:modified>
</cp:coreProperties>
</file>