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7" r:id="rId3"/>
    <p:sldId id="258" r:id="rId4"/>
    <p:sldId id="262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3590B-A6DC-44DA-8B5E-825CDAC8F5DA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8EA22-38F6-4CD2-825A-334C1098DF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8EA22-38F6-4CD2-825A-334C1098DF0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4">
                <a:lumMod val="75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Праздник Осени 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C:\Users\пользователь\Downloads\5253b8ca73772d1dbef5906c4c51834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1758581"/>
            <a:ext cx="5940425" cy="334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хорошо в гостях у осени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Среди березок золотых...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Подольше б золота не сбросили,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Стоял бы лес, багрян и тих.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Почаще б солнышко усталое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Гостило в золотом лесу,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 защитить от ветра шалого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Лесную позднюю красу.</a:t>
            </a:r>
            <a:endParaRPr lang="ru-RU" sz="10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96855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843264" cy="38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wnloads\IMG-20201023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203394" cy="46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4221088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5750" algn="just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85750" algn="just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85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Осень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осень-златовласка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ru-RU" sz="1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приходишь к нам из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сказки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прекрасен твой убор</a:t>
            </a:r>
            <a:endParaRPr lang="ru-RU" sz="1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285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Янтарем горит узор!</a:t>
            </a:r>
            <a:endParaRPr lang="ru-RU" sz="2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пользователь\Downloads\20201020_095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0" y="-10858500"/>
            <a:ext cx="2880000" cy="21600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472000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247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64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Праздник Осени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18</cp:revision>
  <dcterms:created xsi:type="dcterms:W3CDTF">2020-10-23T09:12:14Z</dcterms:created>
  <dcterms:modified xsi:type="dcterms:W3CDTF">2020-10-23T12:07:23Z</dcterms:modified>
</cp:coreProperties>
</file>